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9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2" autoAdjust="0"/>
    <p:restoredTop sz="94660"/>
  </p:normalViewPr>
  <p:slideViewPr>
    <p:cSldViewPr snapToGrid="0">
      <p:cViewPr varScale="1">
        <p:scale>
          <a:sx n="88" d="100"/>
          <a:sy n="88" d="100"/>
        </p:scale>
        <p:origin x="35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2CB561D2-B250-4E91-ADAA-010681022661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3AE535C-3B3C-4293-B363-89E2EE353F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8490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61D2-B250-4E91-ADAA-010681022661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535C-3B3C-4293-B363-89E2EE353F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04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2CB561D2-B250-4E91-ADAA-010681022661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93AE535C-3B3C-4293-B363-89E2EE353F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0271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61D2-B250-4E91-ADAA-010681022661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535C-3B3C-4293-B363-89E2EE353F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430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61D2-B250-4E91-ADAA-010681022661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535C-3B3C-4293-B363-89E2EE353F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430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61D2-B250-4E91-ADAA-010681022661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535C-3B3C-4293-B363-89E2EE353F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735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61D2-B250-4E91-ADAA-010681022661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535C-3B3C-4293-B363-89E2EE353F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218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61D2-B250-4E91-ADAA-010681022661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3AE535C-3B3C-4293-B363-89E2EE353FDD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58872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2CB561D2-B250-4E91-ADAA-010681022661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3AE535C-3B3C-4293-B363-89E2EE353FD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39352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61D2-B250-4E91-ADAA-010681022661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535C-3B3C-4293-B363-89E2EE353F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257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61D2-B250-4E91-ADAA-010681022661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535C-3B3C-4293-B363-89E2EE353F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322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CB561D2-B250-4E91-ADAA-010681022661}" type="datetimeFigureOut">
              <a:rPr lang="ru-RU" smtClean="0"/>
              <a:t>19.04.2025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3AE535C-3B3C-4293-B363-89E2EE353F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645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приготовление горячего завтрака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8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72016" y="1722120"/>
            <a:ext cx="2432304" cy="1645920"/>
          </a:xfrm>
        </p:spPr>
        <p:txBody>
          <a:bodyPr/>
          <a:lstStyle/>
          <a:p>
            <a:r>
              <a:rPr lang="ru-RU" dirty="0" smtClean="0"/>
              <a:t>Предварительно перебрать зерна риса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48" b="21948"/>
          <a:stretch>
            <a:fillRect/>
          </a:stretch>
        </p:blipFill>
        <p:spPr>
          <a:xfrm>
            <a:off x="265175" y="176784"/>
            <a:ext cx="8531352" cy="6382512"/>
          </a:xfrm>
        </p:spPr>
      </p:pic>
    </p:spTree>
    <p:extLst>
      <p:ext uri="{BB962C8B-B14F-4D97-AF65-F5344CB8AC3E}">
        <p14:creationId xmlns:p14="http://schemas.microsoft.com/office/powerpoint/2010/main" val="62934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4208" y="2054352"/>
            <a:ext cx="2432304" cy="1645920"/>
          </a:xfrm>
        </p:spPr>
        <p:txBody>
          <a:bodyPr/>
          <a:lstStyle/>
          <a:p>
            <a:r>
              <a:rPr lang="ru-RU" dirty="0" smtClean="0"/>
              <a:t>Налить в кастрюлю воду, довести до кипения 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48" b="21948"/>
          <a:stretch>
            <a:fillRect/>
          </a:stretch>
        </p:blipFill>
        <p:spPr>
          <a:xfrm>
            <a:off x="496823" y="347472"/>
            <a:ext cx="7866889" cy="6016752"/>
          </a:xfrm>
        </p:spPr>
      </p:pic>
    </p:spTree>
    <p:extLst>
      <p:ext uri="{BB962C8B-B14F-4D97-AF65-F5344CB8AC3E}">
        <p14:creationId xmlns:p14="http://schemas.microsoft.com/office/powerpoint/2010/main" val="42632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96400" y="1783080"/>
            <a:ext cx="2432304" cy="1645920"/>
          </a:xfrm>
        </p:spPr>
        <p:txBody>
          <a:bodyPr/>
          <a:lstStyle/>
          <a:p>
            <a:r>
              <a:rPr lang="ru-RU" dirty="0" smtClean="0"/>
              <a:t>Добавить соль по </a:t>
            </a:r>
            <a:r>
              <a:rPr lang="ru-RU" dirty="0" err="1" smtClean="0"/>
              <a:t>вкусу,перемешать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48" b="2194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6565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35440" y="1615440"/>
            <a:ext cx="2432304" cy="1645920"/>
          </a:xfrm>
        </p:spPr>
        <p:txBody>
          <a:bodyPr/>
          <a:lstStyle/>
          <a:p>
            <a:r>
              <a:rPr lang="ru-RU" dirty="0" smtClean="0"/>
              <a:t>Всыпать рис, периодически </a:t>
            </a:r>
            <a:br>
              <a:rPr lang="ru-RU" dirty="0" smtClean="0"/>
            </a:br>
            <a:r>
              <a:rPr lang="ru-RU" dirty="0" smtClean="0"/>
              <a:t>помешивая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48" b="21948"/>
          <a:stretch>
            <a:fillRect/>
          </a:stretch>
        </p:blipFill>
        <p:spPr>
          <a:xfrm>
            <a:off x="146304" y="119783"/>
            <a:ext cx="4608576" cy="3491186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872" y="2048256"/>
            <a:ext cx="4572000" cy="461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0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20784" y="1603248"/>
            <a:ext cx="2432304" cy="1645920"/>
          </a:xfrm>
        </p:spPr>
        <p:txBody>
          <a:bodyPr/>
          <a:lstStyle/>
          <a:p>
            <a:r>
              <a:rPr lang="ru-RU" dirty="0" smtClean="0"/>
              <a:t>Варить до готовности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48" b="2194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4879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Приятного аппетита!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77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23</TotalTime>
  <Words>29</Words>
  <Application>Microsoft Office PowerPoint</Application>
  <PresentationFormat>Широкоэкранный</PresentationFormat>
  <Paragraphs>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Century Gothic</vt:lpstr>
      <vt:lpstr>Garamond</vt:lpstr>
      <vt:lpstr>Савон</vt:lpstr>
      <vt:lpstr>приготовление горячего завтрака</vt:lpstr>
      <vt:lpstr>Предварительно перебрать зерна риса</vt:lpstr>
      <vt:lpstr>Налить в кастрюлю воду, довести до кипения </vt:lpstr>
      <vt:lpstr>Добавить соль по вкусу,перемешать</vt:lpstr>
      <vt:lpstr>Всыпать рис, периодически  помешивая</vt:lpstr>
      <vt:lpstr>Варить до готовности</vt:lpstr>
      <vt:lpstr>Приятного аппетита!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приготовление горячего завтрака</dc:title>
  <dc:creator>Пользователь</dc:creator>
  <cp:lastModifiedBy>Пользователь</cp:lastModifiedBy>
  <cp:revision>3</cp:revision>
  <dcterms:created xsi:type="dcterms:W3CDTF">2025-04-19T09:03:37Z</dcterms:created>
  <dcterms:modified xsi:type="dcterms:W3CDTF">2025-04-19T09:29:10Z</dcterms:modified>
</cp:coreProperties>
</file>